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AFED6-2E30-4D32-BD73-C0BC304216CE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40248-B71B-44BD-8D20-8B6490938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27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531686" y="2278308"/>
            <a:ext cx="8071808" cy="639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F6FC6"/>
              </a:buClr>
              <a:buNone/>
            </a:pPr>
            <a:r>
              <a:rPr lang="ru-RU" sz="4000" dirty="0" smtClean="0">
                <a:solidFill>
                  <a:prstClr val="black"/>
                </a:solidFill>
              </a:rPr>
              <a:t>СЕРТИФИКАТ</a:t>
            </a:r>
            <a:endParaRPr lang="ru-RU" sz="4000" dirty="0">
              <a:solidFill>
                <a:prstClr val="black"/>
              </a:solidFill>
            </a:endParaRPr>
          </a:p>
        </p:txBody>
      </p:sp>
      <p:sp>
        <p:nvSpPr>
          <p:cNvPr id="5" name="Объект 3"/>
          <p:cNvSpPr>
            <a:spLocks noGrp="1"/>
          </p:cNvSpPr>
          <p:nvPr>
            <p:ph sz="half" idx="4294967295"/>
          </p:nvPr>
        </p:nvSpPr>
        <p:spPr>
          <a:xfrm>
            <a:off x="189924" y="5530856"/>
            <a:ext cx="8568952" cy="648073"/>
          </a:xfrm>
          <a:prstGeom prst="rect">
            <a:avLst/>
          </a:prstGeom>
        </p:spPr>
        <p:txBody>
          <a:bodyPr/>
          <a:lstStyle/>
          <a:p>
            <a:pPr marL="0" lvl="0" indent="0">
              <a:buClr>
                <a:srgbClr val="0F6FC6"/>
              </a:buClr>
              <a:buNone/>
            </a:pPr>
            <a:r>
              <a:rPr lang="ru-RU" sz="1100" dirty="0">
                <a:solidFill>
                  <a:prstClr val="black"/>
                </a:solidFill>
              </a:rPr>
              <a:t>Директор</a:t>
            </a:r>
          </a:p>
          <a:p>
            <a:pPr marL="0" lvl="0" indent="0">
              <a:buClr>
                <a:srgbClr val="0F6FC6"/>
              </a:buClr>
              <a:buNone/>
            </a:pPr>
            <a:r>
              <a:rPr lang="ru-RU" sz="1100" dirty="0">
                <a:solidFill>
                  <a:prstClr val="black"/>
                </a:solidFill>
              </a:rPr>
              <a:t>Дагужиев Р.М. _________________</a:t>
            </a:r>
          </a:p>
          <a:p>
            <a:endParaRPr lang="ru-RU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>
          <a:xfrm>
            <a:off x="683568" y="2918070"/>
            <a:ext cx="8208912" cy="267117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0F6FC6"/>
              </a:buClr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Настоящий сертификат удостоверяет, </a:t>
            </a:r>
            <a:r>
              <a:rPr lang="ru-RU" sz="1600" b="1" dirty="0" smtClean="0">
                <a:solidFill>
                  <a:prstClr val="black"/>
                </a:solidFill>
              </a:rPr>
              <a:t>что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b="1" dirty="0" smtClean="0">
                <a:solidFill>
                  <a:prstClr val="black"/>
                </a:solidFill>
              </a:rPr>
              <a:t>__________________________________________________________________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200" b="1" dirty="0" smtClean="0">
                <a:solidFill>
                  <a:prstClr val="black"/>
                </a:solidFill>
              </a:rPr>
              <a:t>(фамилия, имя, отчество учащегося) </a:t>
            </a:r>
            <a:endParaRPr lang="ru-RU" sz="1200" b="1" dirty="0" smtClean="0">
              <a:solidFill>
                <a:prstClr val="black"/>
              </a:solidFill>
            </a:endParaRP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период с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_________обучалась</a:t>
            </a:r>
            <a:endParaRPr lang="ru-RU" sz="1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Образовательном центре «Полиглот»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успешно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прошел(ла)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курсы 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«________________»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наименование курса дополнительного образования)</a:t>
            </a:r>
          </a:p>
          <a:p>
            <a:pPr marL="0" indent="0" algn="ctr">
              <a:buClr>
                <a:srgbClr val="0F6FC6"/>
              </a:buClr>
              <a:buNone/>
            </a:pP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объеме _______ часов</a:t>
            </a:r>
          </a:p>
          <a:p>
            <a:pPr marL="0" indent="0" algn="ctr">
              <a:buClr>
                <a:srgbClr val="0F6FC6"/>
              </a:buClr>
              <a:buNone/>
            </a:pPr>
            <a:endParaRPr lang="ru-RU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F6FC6"/>
              </a:buClr>
            </a:pP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2700" y="6581001"/>
            <a:ext cx="8649780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www.polyglotlife.ru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94572" y="692665"/>
            <a:ext cx="4572000" cy="111569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Образовательный центр </a:t>
            </a:r>
            <a:br>
              <a:rPr lang="ru-RU" sz="2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2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«Полиглот»</a:t>
            </a:r>
            <a: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1050" i="1" dirty="0">
                <a:solidFill>
                  <a:prstClr val="black"/>
                </a:solidFill>
              </a:rPr>
              <a:t>Лицензия № 156 от  27.09.2011г.</a:t>
            </a:r>
            <a:endParaRPr lang="ru-RU" dirty="0"/>
          </a:p>
        </p:txBody>
      </p:sp>
      <p:pic>
        <p:nvPicPr>
          <p:cNvPr id="9" name="Picture 2" descr="C:\Users\Полиглот\Desktop\сертификаты2012\логотип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00" y="256581"/>
            <a:ext cx="936104" cy="1404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320480" y="5589240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>
              <a:buClr>
                <a:srgbClr val="0F6FC6"/>
              </a:buClr>
            </a:pPr>
            <a:r>
              <a:rPr lang="ru-RU" sz="1100" dirty="0">
                <a:solidFill>
                  <a:prstClr val="black"/>
                </a:solidFill>
                <a:latin typeface="Candara" pitchFamily="34" charset="0"/>
              </a:rPr>
              <a:t>Дата выдачи: </a:t>
            </a:r>
            <a:r>
              <a:rPr lang="ru-RU" sz="1100" dirty="0" smtClean="0">
                <a:solidFill>
                  <a:prstClr val="black"/>
                </a:solidFill>
                <a:latin typeface="Candara" pitchFamily="34" charset="0"/>
              </a:rPr>
              <a:t>_______________.                                                                                                   </a:t>
            </a:r>
            <a:r>
              <a:rPr lang="ru-RU" sz="1100" dirty="0">
                <a:solidFill>
                  <a:prstClr val="black"/>
                </a:solidFill>
                <a:latin typeface="Candara" pitchFamily="34" charset="0"/>
              </a:rPr>
              <a:t>Регистрационный номер: </a:t>
            </a:r>
            <a:r>
              <a:rPr lang="ru-RU" sz="1100" dirty="0" smtClean="0">
                <a:solidFill>
                  <a:prstClr val="black"/>
                </a:solidFill>
                <a:latin typeface="Candara" pitchFamily="34" charset="0"/>
              </a:rPr>
              <a:t>_____</a:t>
            </a:r>
            <a:endParaRPr lang="ru-RU" sz="1100" dirty="0">
              <a:solidFill>
                <a:prstClr val="black"/>
              </a:solidFill>
              <a:latin typeface="Candara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816" y="616530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г. Черкесск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760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263</TotalTime>
  <Words>63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Полиглот</dc:creator>
  <cp:lastModifiedBy>Полиглот</cp:lastModifiedBy>
  <cp:revision>21</cp:revision>
  <cp:lastPrinted>2017-02-20T10:08:30Z</cp:lastPrinted>
  <dcterms:created xsi:type="dcterms:W3CDTF">2017-02-20T09:39:07Z</dcterms:created>
  <dcterms:modified xsi:type="dcterms:W3CDTF">2018-03-02T14:36:54Z</dcterms:modified>
</cp:coreProperties>
</file>